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8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323" r:id="rId35"/>
    <p:sldId id="324" r:id="rId36"/>
    <p:sldId id="325" r:id="rId37"/>
    <p:sldId id="270" r:id="rId38"/>
    <p:sldId id="271" r:id="rId39"/>
    <p:sldId id="272" r:id="rId40"/>
    <p:sldId id="273" r:id="rId41"/>
    <p:sldId id="274" r:id="rId42"/>
    <p:sldId id="275" r:id="rId43"/>
    <p:sldId id="326" r:id="rId44"/>
    <p:sldId id="327" r:id="rId45"/>
    <p:sldId id="328" r:id="rId46"/>
    <p:sldId id="277" r:id="rId47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lpsoares.github.io/Renderizador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br>
              <a:rPr lang="pt-BR"/>
            </a:br>
            <a:endParaRPr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IndexedFaceSet</a:t>
            </a:r>
            <a:r>
              <a:rPr lang="pt-BR" sz="1700"/>
              <a:t> representa uma forma 3D composta de um conjunto de polígonos, são usados nos índices do campo </a:t>
            </a:r>
            <a:r>
              <a:rPr lang="pt-BR" sz="1700" b="1"/>
              <a:t>coordIndex</a:t>
            </a:r>
            <a:r>
              <a:rPr lang="pt-BR" sz="1700"/>
              <a:t> para especificar como montar os triângulos, o campo </a:t>
            </a:r>
            <a:r>
              <a:rPr lang="pt-BR" sz="1700" b="1"/>
              <a:t>colordIndex</a:t>
            </a:r>
            <a:r>
              <a:rPr lang="pt-BR" sz="1700"/>
              <a:t> para especificar como mapear as cores por vértices, e o campo </a:t>
            </a:r>
            <a:r>
              <a:rPr lang="pt-BR" sz="1700" b="1"/>
              <a:t>texCoordIndex</a:t>
            </a:r>
            <a:endParaRPr sz="1700"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para mapear as coordenadas de textura.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endParaRPr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IndexedFaceSet representa uma forma 3D formada pela construção de faces (polígonos) de vértices listados no campo coord.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IndexedFaceSet usa os índices em seu campo coordIndex para especificar as faces poligonais indexando nas coordenadas no nó Coordinate. Um índice de "−1" indica que a face atual terminou e a próxima começa.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face do IndexedFaceSet deve ter: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pelo menos três vértices não coincidentes;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planar;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de não auto-intersecção.</a:t>
            </a:r>
            <a:endParaRPr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228851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239" y="933395"/>
            <a:ext cx="2029261" cy="135511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2890</Words>
  <Application>Microsoft Macintosh PowerPoint</Application>
  <PresentationFormat>On-screen Show (16:10)</PresentationFormat>
  <Paragraphs>527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Verdana</vt:lpstr>
      <vt:lpstr>Courier New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IndexedFaceSet </vt:lpstr>
      <vt:lpstr>IndexedFaceSet</vt:lpstr>
      <vt:lpstr>Terceira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9</cp:revision>
  <dcterms:modified xsi:type="dcterms:W3CDTF">2023-03-20T11:46:11Z</dcterms:modified>
</cp:coreProperties>
</file>